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5" r:id="rId7"/>
    <p:sldId id="263" r:id="rId8"/>
    <p:sldId id="264" r:id="rId9"/>
    <p:sldId id="260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298E01-200D-424E-9B23-6123CA331E2A}" v="7" dt="2020-04-09T08:05:23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707"/>
    <p:restoredTop sz="94663"/>
  </p:normalViewPr>
  <p:slideViewPr>
    <p:cSldViewPr snapToGrid="0" snapToObjects="1">
      <p:cViewPr varScale="1">
        <p:scale>
          <a:sx n="66" d="100"/>
          <a:sy n="66" d="100"/>
        </p:scale>
        <p:origin x="208" y="1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eev Virmani" userId="82d2a8b6-1648-47ea-9e6a-84baa88679b1" providerId="ADAL" clId="{9D29353F-0253-9349-B902-94227D1305AA}"/>
    <pc:docChg chg="undo custSel modSld">
      <pc:chgData name="Rajeev Virmani" userId="82d2a8b6-1648-47ea-9e6a-84baa88679b1" providerId="ADAL" clId="{9D29353F-0253-9349-B902-94227D1305AA}" dt="2020-04-09T14:23:51.085" v="35" actId="20577"/>
      <pc:docMkLst>
        <pc:docMk/>
      </pc:docMkLst>
      <pc:sldChg chg="modSp">
        <pc:chgData name="Rajeev Virmani" userId="82d2a8b6-1648-47ea-9e6a-84baa88679b1" providerId="ADAL" clId="{9D29353F-0253-9349-B902-94227D1305AA}" dt="2020-04-09T14:23:35.388" v="29" actId="20577"/>
        <pc:sldMkLst>
          <pc:docMk/>
          <pc:sldMk cId="3219206" sldId="258"/>
        </pc:sldMkLst>
        <pc:spChg chg="mod">
          <ac:chgData name="Rajeev Virmani" userId="82d2a8b6-1648-47ea-9e6a-84baa88679b1" providerId="ADAL" clId="{9D29353F-0253-9349-B902-94227D1305AA}" dt="2020-04-09T14:23:35.388" v="29" actId="20577"/>
          <ac:spMkLst>
            <pc:docMk/>
            <pc:sldMk cId="3219206" sldId="258"/>
            <ac:spMk id="2" creationId="{6A9C29A3-5C22-1D41-81F6-31262B5AA9E8}"/>
          </ac:spMkLst>
        </pc:spChg>
        <pc:spChg chg="mod">
          <ac:chgData name="Rajeev Virmani" userId="82d2a8b6-1648-47ea-9e6a-84baa88679b1" providerId="ADAL" clId="{9D29353F-0253-9349-B902-94227D1305AA}" dt="2020-04-09T14:21:20.581" v="3" actId="1076"/>
          <ac:spMkLst>
            <pc:docMk/>
            <pc:sldMk cId="3219206" sldId="258"/>
            <ac:spMk id="3" creationId="{BBFDEF1C-EC3D-7341-8369-8FCF8F1FF6C4}"/>
          </ac:spMkLst>
        </pc:spChg>
      </pc:sldChg>
      <pc:sldChg chg="modSp">
        <pc:chgData name="Rajeev Virmani" userId="82d2a8b6-1648-47ea-9e6a-84baa88679b1" providerId="ADAL" clId="{9D29353F-0253-9349-B902-94227D1305AA}" dt="2020-04-09T14:23:51.085" v="35" actId="20577"/>
        <pc:sldMkLst>
          <pc:docMk/>
          <pc:sldMk cId="450552899" sldId="259"/>
        </pc:sldMkLst>
        <pc:spChg chg="mod">
          <ac:chgData name="Rajeev Virmani" userId="82d2a8b6-1648-47ea-9e6a-84baa88679b1" providerId="ADAL" clId="{9D29353F-0253-9349-B902-94227D1305AA}" dt="2020-04-09T14:23:51.085" v="35" actId="20577"/>
          <ac:spMkLst>
            <pc:docMk/>
            <pc:sldMk cId="450552899" sldId="259"/>
            <ac:spMk id="3" creationId="{2EA00249-E8B6-0440-B535-2D15D1A4A924}"/>
          </ac:spMkLst>
        </pc:spChg>
      </pc:sldChg>
    </pc:docChg>
  </pc:docChgLst>
  <pc:docChgLst>
    <pc:chgData name="Rajeev Virmani" userId="82d2a8b6-1648-47ea-9e6a-84baa88679b1" providerId="ADAL" clId="{06298E01-200D-424E-9B23-6123CA331E2A}"/>
    <pc:docChg chg="undo custSel addSld delSld modSld sldOrd">
      <pc:chgData name="Rajeev Virmani" userId="82d2a8b6-1648-47ea-9e6a-84baa88679b1" providerId="ADAL" clId="{06298E01-200D-424E-9B23-6123CA331E2A}" dt="2020-04-09T08:06:16.813" v="1294" actId="20577"/>
      <pc:docMkLst>
        <pc:docMk/>
      </pc:docMkLst>
      <pc:sldChg chg="modSp">
        <pc:chgData name="Rajeev Virmani" userId="82d2a8b6-1648-47ea-9e6a-84baa88679b1" providerId="ADAL" clId="{06298E01-200D-424E-9B23-6123CA331E2A}" dt="2020-04-09T07:49:50.604" v="472" actId="20577"/>
        <pc:sldMkLst>
          <pc:docMk/>
          <pc:sldMk cId="3219206" sldId="258"/>
        </pc:sldMkLst>
        <pc:spChg chg="mod">
          <ac:chgData name="Rajeev Virmani" userId="82d2a8b6-1648-47ea-9e6a-84baa88679b1" providerId="ADAL" clId="{06298E01-200D-424E-9B23-6123CA331E2A}" dt="2020-04-09T07:49:50.604" v="472" actId="20577"/>
          <ac:spMkLst>
            <pc:docMk/>
            <pc:sldMk cId="3219206" sldId="258"/>
            <ac:spMk id="3" creationId="{BBFDEF1C-EC3D-7341-8369-8FCF8F1FF6C4}"/>
          </ac:spMkLst>
        </pc:spChg>
      </pc:sldChg>
      <pc:sldChg chg="modSp">
        <pc:chgData name="Rajeev Virmani" userId="82d2a8b6-1648-47ea-9e6a-84baa88679b1" providerId="ADAL" clId="{06298E01-200D-424E-9B23-6123CA331E2A}" dt="2020-04-09T07:48:44.611" v="415" actId="20577"/>
        <pc:sldMkLst>
          <pc:docMk/>
          <pc:sldMk cId="450552899" sldId="259"/>
        </pc:sldMkLst>
        <pc:spChg chg="mod">
          <ac:chgData name="Rajeev Virmani" userId="82d2a8b6-1648-47ea-9e6a-84baa88679b1" providerId="ADAL" clId="{06298E01-200D-424E-9B23-6123CA331E2A}" dt="2020-04-09T07:48:44.611" v="415" actId="20577"/>
          <ac:spMkLst>
            <pc:docMk/>
            <pc:sldMk cId="450552899" sldId="259"/>
            <ac:spMk id="3" creationId="{2EA00249-E8B6-0440-B535-2D15D1A4A924}"/>
          </ac:spMkLst>
        </pc:spChg>
      </pc:sldChg>
      <pc:sldChg chg="modSp add ord">
        <pc:chgData name="Rajeev Virmani" userId="82d2a8b6-1648-47ea-9e6a-84baa88679b1" providerId="ADAL" clId="{06298E01-200D-424E-9B23-6123CA331E2A}" dt="2020-04-09T08:04:05.866" v="1147"/>
        <pc:sldMkLst>
          <pc:docMk/>
          <pc:sldMk cId="1281578715" sldId="260"/>
        </pc:sldMkLst>
        <pc:spChg chg="mod">
          <ac:chgData name="Rajeev Virmani" userId="82d2a8b6-1648-47ea-9e6a-84baa88679b1" providerId="ADAL" clId="{06298E01-200D-424E-9B23-6123CA331E2A}" dt="2020-04-09T08:03:45.395" v="1146" actId="20577"/>
          <ac:spMkLst>
            <pc:docMk/>
            <pc:sldMk cId="1281578715" sldId="260"/>
            <ac:spMk id="2" creationId="{8111F6D2-337A-9E43-813A-DD45B3260D8F}"/>
          </ac:spMkLst>
        </pc:spChg>
        <pc:spChg chg="mod">
          <ac:chgData name="Rajeev Virmani" userId="82d2a8b6-1648-47ea-9e6a-84baa88679b1" providerId="ADAL" clId="{06298E01-200D-424E-9B23-6123CA331E2A}" dt="2020-04-09T07:55:12.863" v="663" actId="20577"/>
          <ac:spMkLst>
            <pc:docMk/>
            <pc:sldMk cId="1281578715" sldId="260"/>
            <ac:spMk id="3" creationId="{4497C6E0-DCF0-E848-88FE-9E95A276FA45}"/>
          </ac:spMkLst>
        </pc:spChg>
      </pc:sldChg>
      <pc:sldChg chg="modSp add">
        <pc:chgData name="Rajeev Virmani" userId="82d2a8b6-1648-47ea-9e6a-84baa88679b1" providerId="ADAL" clId="{06298E01-200D-424E-9B23-6123CA331E2A}" dt="2020-04-09T08:03:14.292" v="1121" actId="20577"/>
        <pc:sldMkLst>
          <pc:docMk/>
          <pc:sldMk cId="873385739" sldId="261"/>
        </pc:sldMkLst>
        <pc:spChg chg="mod">
          <ac:chgData name="Rajeev Virmani" userId="82d2a8b6-1648-47ea-9e6a-84baa88679b1" providerId="ADAL" clId="{06298E01-200D-424E-9B23-6123CA331E2A}" dt="2020-04-09T08:00:37.756" v="769" actId="27636"/>
          <ac:spMkLst>
            <pc:docMk/>
            <pc:sldMk cId="873385739" sldId="261"/>
            <ac:spMk id="2" creationId="{CA509D10-F1ED-0D47-8A95-3DEBEBB7574F}"/>
          </ac:spMkLst>
        </pc:spChg>
        <pc:spChg chg="mod">
          <ac:chgData name="Rajeev Virmani" userId="82d2a8b6-1648-47ea-9e6a-84baa88679b1" providerId="ADAL" clId="{06298E01-200D-424E-9B23-6123CA331E2A}" dt="2020-04-09T08:03:14.292" v="1121" actId="20577"/>
          <ac:spMkLst>
            <pc:docMk/>
            <pc:sldMk cId="873385739" sldId="261"/>
            <ac:spMk id="3" creationId="{572B342E-1957-EA42-A32D-A70A491CB391}"/>
          </ac:spMkLst>
        </pc:spChg>
      </pc:sldChg>
      <pc:sldChg chg="modSp add">
        <pc:chgData name="Rajeev Virmani" userId="82d2a8b6-1648-47ea-9e6a-84baa88679b1" providerId="ADAL" clId="{06298E01-200D-424E-9B23-6123CA331E2A}" dt="2020-04-09T08:06:16.813" v="1294" actId="20577"/>
        <pc:sldMkLst>
          <pc:docMk/>
          <pc:sldMk cId="3021524558" sldId="262"/>
        </pc:sldMkLst>
        <pc:spChg chg="mod">
          <ac:chgData name="Rajeev Virmani" userId="82d2a8b6-1648-47ea-9e6a-84baa88679b1" providerId="ADAL" clId="{06298E01-200D-424E-9B23-6123CA331E2A}" dt="2020-04-09T08:05:13.585" v="1170" actId="20577"/>
          <ac:spMkLst>
            <pc:docMk/>
            <pc:sldMk cId="3021524558" sldId="262"/>
            <ac:spMk id="2" creationId="{D559FD66-33F1-9C4B-AC6C-39F90C002C66}"/>
          </ac:spMkLst>
        </pc:spChg>
        <pc:spChg chg="mod">
          <ac:chgData name="Rajeev Virmani" userId="82d2a8b6-1648-47ea-9e6a-84baa88679b1" providerId="ADAL" clId="{06298E01-200D-424E-9B23-6123CA331E2A}" dt="2020-04-09T08:06:16.813" v="1294" actId="20577"/>
          <ac:spMkLst>
            <pc:docMk/>
            <pc:sldMk cId="3021524558" sldId="262"/>
            <ac:spMk id="3" creationId="{7A963C8A-3838-C14F-AFFC-31A7E2DE515F}"/>
          </ac:spMkLst>
        </pc:spChg>
      </pc:sldChg>
      <pc:sldChg chg="modSp add del">
        <pc:chgData name="Rajeev Virmani" userId="82d2a8b6-1648-47ea-9e6a-84baa88679b1" providerId="ADAL" clId="{06298E01-200D-424E-9B23-6123CA331E2A}" dt="2020-04-09T08:05:04.795" v="1160" actId="2696"/>
        <pc:sldMkLst>
          <pc:docMk/>
          <pc:sldMk cId="3262845881" sldId="262"/>
        </pc:sldMkLst>
        <pc:spChg chg="mod">
          <ac:chgData name="Rajeev Virmani" userId="82d2a8b6-1648-47ea-9e6a-84baa88679b1" providerId="ADAL" clId="{06298E01-200D-424E-9B23-6123CA331E2A}" dt="2020-04-09T08:04:56.819" v="1159" actId="20577"/>
          <ac:spMkLst>
            <pc:docMk/>
            <pc:sldMk cId="3262845881" sldId="262"/>
            <ac:spMk id="2" creationId="{D333CA6E-0264-8D45-B392-90E11823834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5/13/20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4096D-CD9B-7C42-ABB0-E28AC8DF70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Cross-examination – a strategy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C476B-E45C-B344-817F-A129B07377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dirty="0"/>
              <a:t>Presented by: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Rajeev K. Virmani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Senior Advocate</a:t>
            </a:r>
          </a:p>
          <a:p>
            <a:r>
              <a:rPr lang="en-US" sz="2000" dirty="0"/>
              <a:t>13.05.2020</a:t>
            </a:r>
          </a:p>
        </p:txBody>
      </p:sp>
    </p:spTree>
    <p:extLst>
      <p:ext uri="{BB962C8B-B14F-4D97-AF65-F5344CB8AC3E}">
        <p14:creationId xmlns:p14="http://schemas.microsoft.com/office/powerpoint/2010/main" val="2607068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9FD66-33F1-9C4B-AC6C-39F90C002C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63C8A-3838-C14F-AFFC-31A7E2DE51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© Rajeev K. Virmani</a:t>
            </a:r>
          </a:p>
          <a:p>
            <a:r>
              <a:rPr lang="en-US" dirty="0" err="1"/>
              <a:t>rajeev@virmani.in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524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E71B7-36CB-B045-99A9-6F83C0F2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cross-examine?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598C3-7379-804D-B355-1886E8133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undermine the credibility of the witness – to show that his evidence is not reliable.</a:t>
            </a:r>
          </a:p>
          <a:p>
            <a:r>
              <a:rPr lang="en-US" dirty="0"/>
              <a:t>Supporting your case by bringing out facts </a:t>
            </a:r>
            <a:r>
              <a:rPr lang="en-US" dirty="0" err="1"/>
              <a:t>favourable</a:t>
            </a:r>
            <a:r>
              <a:rPr lang="en-US" dirty="0"/>
              <a:t> to your client’s case.</a:t>
            </a:r>
          </a:p>
        </p:txBody>
      </p:sp>
    </p:spTree>
    <p:extLst>
      <p:ext uri="{BB962C8B-B14F-4D97-AF65-F5344CB8AC3E}">
        <p14:creationId xmlns:p14="http://schemas.microsoft.com/office/powerpoint/2010/main" val="1930890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C29A3-5C22-1D41-81F6-31262B5A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achieve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DEF1C-EC3D-7341-8369-8FCF8F1FF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6272" y="666978"/>
            <a:ext cx="6281873" cy="5248622"/>
          </a:xfrm>
        </p:spPr>
        <p:txBody>
          <a:bodyPr/>
          <a:lstStyle/>
          <a:p>
            <a:r>
              <a:rPr lang="en-US" dirty="0"/>
              <a:t>Read pleadings, relevant documents and affidavit in evidence and identify areas of challenge or disagreement.</a:t>
            </a:r>
          </a:p>
          <a:p>
            <a:r>
              <a:rPr lang="en-US" dirty="0"/>
              <a:t> Interview your client and assess what information would be available with the witness that could be useful.</a:t>
            </a:r>
          </a:p>
          <a:p>
            <a:r>
              <a:rPr lang="en-US" dirty="0"/>
              <a:t>Identify any information that the witness has withheld from his affidavit in evidence that would be useful.</a:t>
            </a:r>
          </a:p>
          <a:p>
            <a:r>
              <a:rPr lang="en-US" dirty="0"/>
              <a:t>Identify what you need to achieve considering the scope of witness’ affidavit.</a:t>
            </a:r>
          </a:p>
          <a:p>
            <a:r>
              <a:rPr lang="en-US" dirty="0"/>
              <a:t>Have a 360° view of the matter. </a:t>
            </a:r>
          </a:p>
        </p:txBody>
      </p:sp>
    </p:spTree>
    <p:extLst>
      <p:ext uri="{BB962C8B-B14F-4D97-AF65-F5344CB8AC3E}">
        <p14:creationId xmlns:p14="http://schemas.microsoft.com/office/powerpoint/2010/main" val="3219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CBFEC-B528-0241-AFA5-9C4D6B2C2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00249-E8B6-0440-B535-2D15D1A4A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Short questions.</a:t>
            </a:r>
          </a:p>
          <a:p>
            <a:r>
              <a:rPr lang="en-US" dirty="0"/>
              <a:t>Put the witness at ease.</a:t>
            </a:r>
          </a:p>
          <a:p>
            <a:r>
              <a:rPr lang="en-US" dirty="0"/>
              <a:t>Ask leading question</a:t>
            </a:r>
            <a:r>
              <a:rPr lang="en-IN" dirty="0"/>
              <a:t>s - </a:t>
            </a:r>
            <a:r>
              <a:rPr lang="en-US" dirty="0"/>
              <a:t> questions that suggests an answer.</a:t>
            </a:r>
          </a:p>
          <a:p>
            <a:r>
              <a:rPr lang="en-US" dirty="0"/>
              <a:t>Ring fence the witness.</a:t>
            </a:r>
          </a:p>
          <a:p>
            <a:r>
              <a:rPr lang="en-US" dirty="0"/>
              <a:t>Avoid asking questions on a subject where you do not know the answer.</a:t>
            </a:r>
          </a:p>
          <a:p>
            <a:r>
              <a:rPr lang="en-US" dirty="0"/>
              <a:t>Avoid repetition if you have not received the desired answer. It may show your weakness.</a:t>
            </a:r>
          </a:p>
          <a:p>
            <a:r>
              <a:rPr lang="en-US" dirty="0"/>
              <a:t>Know when to stop – may undo what you have achieved.</a:t>
            </a:r>
          </a:p>
          <a:p>
            <a:r>
              <a:rPr lang="en-US" dirty="0"/>
              <a:t>Lay the grounds for adverse inference.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552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09D10-F1ED-0D47-8A95-3DEBEBB75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dirty="0"/>
              <a:t>Technique on confronting with previous inconsistent statement</a:t>
            </a:r>
            <a:br>
              <a:rPr lang="en-US" dirty="0"/>
            </a:br>
            <a:r>
              <a:rPr lang="en-US" dirty="0"/>
              <a:t>   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B342E-1957-EA42-A32D-A70A491CB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 him the previous statement in affidavit in evidence.</a:t>
            </a:r>
          </a:p>
          <a:p>
            <a:r>
              <a:rPr lang="en-US" dirty="0"/>
              <a:t>Ask him if he confirms the same.</a:t>
            </a:r>
          </a:p>
          <a:p>
            <a:r>
              <a:rPr lang="en-US" dirty="0"/>
              <a:t>Show him the later statement that is inconsistent with the previously made statement.</a:t>
            </a:r>
          </a:p>
          <a:p>
            <a:r>
              <a:rPr lang="en-US" dirty="0"/>
              <a:t>Ask him if he confirms the later statement.</a:t>
            </a:r>
          </a:p>
          <a:p>
            <a:r>
              <a:rPr lang="en-US" dirty="0"/>
              <a:t>You can give a suggestion that he made the former statement to mislead the Court. </a:t>
            </a:r>
          </a:p>
        </p:txBody>
      </p:sp>
    </p:spTree>
    <p:extLst>
      <p:ext uri="{BB962C8B-B14F-4D97-AF65-F5344CB8AC3E}">
        <p14:creationId xmlns:p14="http://schemas.microsoft.com/office/powerpoint/2010/main" val="873385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845B7-D304-AB4E-897C-81B9B251D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BD351-804A-694A-BA68-BBB940068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Stay focused on what you need to challenge.</a:t>
            </a:r>
          </a:p>
          <a:p>
            <a:r>
              <a:rPr lang="en-US" dirty="0"/>
              <a:t>Can you elicit anything further?</a:t>
            </a:r>
          </a:p>
          <a:p>
            <a:r>
              <a:rPr lang="en-US" dirty="0"/>
              <a:t>It is rare that a witness would admit that he is lying.</a:t>
            </a:r>
          </a:p>
          <a:p>
            <a:r>
              <a:rPr lang="en-US" dirty="0"/>
              <a:t>Civil cases are decided on preponderance of probability.</a:t>
            </a:r>
          </a:p>
        </p:txBody>
      </p:sp>
    </p:spTree>
    <p:extLst>
      <p:ext uri="{BB962C8B-B14F-4D97-AF65-F5344CB8AC3E}">
        <p14:creationId xmlns:p14="http://schemas.microsoft.com/office/powerpoint/2010/main" val="2167424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069E6-9533-2144-9F3E-8F3065D2F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Cross-examination on videocall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D458F-7546-5D46-B559-960C1A244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Provided in Delhi High Court Original Side Rules, 2018 (Chapter XI R. 38 read with Annexure-B).</a:t>
            </a:r>
          </a:p>
          <a:p>
            <a:r>
              <a:rPr lang="en-US" dirty="0"/>
              <a:t>Annexure-B lays down safeguards.</a:t>
            </a:r>
          </a:p>
          <a:p>
            <a:r>
              <a:rPr lang="en-US" dirty="0"/>
              <a:t>Coordinators at Court Point at Remote Point.</a:t>
            </a:r>
          </a:p>
          <a:p>
            <a:r>
              <a:rPr lang="en-US" dirty="0"/>
              <a:t>Transcription taken at court point, authenticated there  sent over email to remote point.</a:t>
            </a:r>
          </a:p>
          <a:p>
            <a:r>
              <a:rPr lang="en-US" dirty="0"/>
              <a:t>Printout to be taken at remote point, signed by deponent and remote coordinator and emailed to court point.</a:t>
            </a:r>
          </a:p>
          <a:p>
            <a:r>
              <a:rPr lang="en-US" dirty="0"/>
              <a:t>Audio-visual to be recorded at court point and kept. No recording at remote point.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477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E8FEF-8352-EC4E-9C0C-8EB5D86F5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Cross-exam on video .. contd..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D9D9-E620-224C-B565-C20712B4E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party wants to be at remote point, it  can be allowed at its own cost. </a:t>
            </a:r>
          </a:p>
          <a:p>
            <a:r>
              <a:rPr lang="en-US" dirty="0"/>
              <a:t>You can put a document to the witness by electronically transmitting it to remote point. </a:t>
            </a:r>
          </a:p>
          <a:p>
            <a:r>
              <a:rPr lang="en-US" dirty="0"/>
              <a:t>Third parties can be allowed to be present at remote point subject to permission of court.</a:t>
            </a:r>
          </a:p>
          <a:p>
            <a:r>
              <a:rPr lang="en-US" dirty="0"/>
              <a:t>Clear image of deponent to be visible to note demeanor.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345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F6D2-337A-9E43-813A-DD45B3260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 don’ts  </a:t>
            </a:r>
            <a:br>
              <a:rPr lang="en-US" dirty="0"/>
            </a:br>
            <a:r>
              <a:rPr lang="en-US" dirty="0"/>
              <a:t> 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7C6E0-DCF0-E848-88FE-9E95A276F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not argue with the witness.</a:t>
            </a:r>
          </a:p>
          <a:p>
            <a:r>
              <a:rPr lang="en-US" dirty="0"/>
              <a:t>Do not interrupt the witness.</a:t>
            </a:r>
          </a:p>
          <a:p>
            <a:r>
              <a:rPr lang="en-US" dirty="0"/>
              <a:t>Avoid open ended questions.</a:t>
            </a:r>
          </a:p>
          <a:p>
            <a:r>
              <a:rPr lang="en-US" dirty="0"/>
              <a:t>Do not ask for opinion. </a:t>
            </a:r>
          </a:p>
          <a:p>
            <a:r>
              <a:rPr lang="en-US" dirty="0"/>
              <a:t>Avoid “I put it to you”.</a:t>
            </a:r>
          </a:p>
        </p:txBody>
      </p:sp>
    </p:spTree>
    <p:extLst>
      <p:ext uri="{BB962C8B-B14F-4D97-AF65-F5344CB8AC3E}">
        <p14:creationId xmlns:p14="http://schemas.microsoft.com/office/powerpoint/2010/main" val="1281578715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184</TotalTime>
  <Words>516</Words>
  <Application>Microsoft Macintosh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 Light</vt:lpstr>
      <vt:lpstr>Rockwell</vt:lpstr>
      <vt:lpstr>Wingdings</vt:lpstr>
      <vt:lpstr>Atlas</vt:lpstr>
      <vt:lpstr>Cross-examination – a strategy</vt:lpstr>
      <vt:lpstr>Why do we cross-examine?</vt:lpstr>
      <vt:lpstr>How do you achieve this?</vt:lpstr>
      <vt:lpstr>Technique</vt:lpstr>
      <vt:lpstr>Technique on confronting with previous inconsistent statement          </vt:lpstr>
      <vt:lpstr>Remember</vt:lpstr>
      <vt:lpstr>Cross-examination on videocall</vt:lpstr>
      <vt:lpstr>Cross-exam on video .. contd..</vt:lpstr>
      <vt:lpstr>Some don’ts         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Cross-examination – a strategy</dc:title>
  <dc:creator>Rajeev Virmani</dc:creator>
  <cp:lastModifiedBy>Rajeev Virmani</cp:lastModifiedBy>
  <cp:revision>15</cp:revision>
  <dcterms:created xsi:type="dcterms:W3CDTF">2020-04-09T06:37:31Z</dcterms:created>
  <dcterms:modified xsi:type="dcterms:W3CDTF">2020-05-13T08:17:57Z</dcterms:modified>
</cp:coreProperties>
</file>