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51D47D-438D-439B-BD2C-887906D53D85}" type="datetimeFigureOut">
              <a:rPr lang="en-US" smtClean="0"/>
              <a:pPr/>
              <a:t>4/8/2011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F73B27-CD7E-490A-82D6-9E5306673DC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vakilarun1@gmail.com,vakilarun@yahoo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962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/>
              <a:t/>
            </a:r>
            <a:br>
              <a:rPr lang="en-US" b="1" u="sng" dirty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b="1" u="sng" dirty="0" smtClean="0"/>
              <a:t>DOCUMENTS </a:t>
            </a:r>
            <a:r>
              <a:rPr lang="en-US" b="1" u="sng" dirty="0"/>
              <a:t>REQUIRED FOR PURCHASE OF AGRICULTURAL LAND- Karnataka: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48000"/>
          </a:xfr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en-US" sz="5000" dirty="0"/>
              <a:t>1. Origin of the Property.</a:t>
            </a:r>
            <a:br>
              <a:rPr lang="en-US" sz="5000" dirty="0"/>
            </a:b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590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</a:t>
            </a:r>
            <a:r>
              <a:rPr lang="en-US" dirty="0"/>
              <a:t>. Flow of Title.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895600"/>
          </a:xfr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en-US" sz="5000" dirty="0"/>
              <a:t>3. Mother/Parental Deeds.</a:t>
            </a:r>
            <a:br>
              <a:rPr lang="en-US" sz="5000" dirty="0"/>
            </a:b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743200"/>
          </a:xfrm>
        </p:spPr>
        <p:txBody>
          <a:bodyPr/>
          <a:lstStyle/>
          <a:p>
            <a:pPr algn="ctr"/>
            <a:r>
              <a:rPr lang="en-US" dirty="0"/>
              <a:t>4. Index of Land and Records of Rights.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895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5. Grant Certificate if any/</a:t>
            </a:r>
            <a:r>
              <a:rPr lang="en-US" dirty="0" err="1"/>
              <a:t>Saaguvali</a:t>
            </a:r>
            <a:r>
              <a:rPr lang="en-US" dirty="0"/>
              <a:t> chit.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124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6. RTC/</a:t>
            </a:r>
            <a:r>
              <a:rPr lang="en-US" dirty="0" err="1"/>
              <a:t>Phani</a:t>
            </a:r>
            <a:r>
              <a:rPr lang="en-US" dirty="0"/>
              <a:t> extracts for the last 30 years.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7851648" cy="3886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7. Relevant Mutations/Extract.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962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8. Endorsement from competent authority/LAO confirming that there is no acquisition proceedings.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48000"/>
          </a:xfrm>
        </p:spPr>
        <p:txBody>
          <a:bodyPr/>
          <a:lstStyle/>
          <a:p>
            <a:pPr algn="ctr"/>
            <a:r>
              <a:rPr lang="en-US" dirty="0"/>
              <a:t>9. Village map.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48000"/>
          </a:xfrm>
        </p:spPr>
        <p:txBody>
          <a:bodyPr/>
          <a:lstStyle/>
          <a:p>
            <a:pPr algn="ctr"/>
            <a:r>
              <a:rPr lang="en-US" dirty="0"/>
              <a:t>10. Survey map.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7851648" cy="3276600"/>
          </a:xfrm>
        </p:spPr>
        <p:txBody>
          <a:bodyPr/>
          <a:lstStyle/>
          <a:p>
            <a:pPr algn="ctr"/>
            <a:r>
              <a:rPr lang="en-US" dirty="0"/>
              <a:t>11. </a:t>
            </a:r>
            <a:r>
              <a:rPr lang="en-US" dirty="0" err="1"/>
              <a:t>Akarband</a:t>
            </a:r>
            <a:r>
              <a:rPr lang="en-US" dirty="0"/>
              <a:t>, </a:t>
            </a:r>
            <a:r>
              <a:rPr lang="en-US" dirty="0" err="1"/>
              <a:t>Tippani</a:t>
            </a:r>
            <a:r>
              <a:rPr lang="en-US" dirty="0"/>
              <a:t>, </a:t>
            </a:r>
            <a:r>
              <a:rPr lang="en-US" dirty="0" err="1"/>
              <a:t>Poddi</a:t>
            </a:r>
            <a:r>
              <a:rPr lang="en-US" dirty="0"/>
              <a:t> Extracts,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743200"/>
          </a:xfrm>
        </p:spPr>
        <p:txBody>
          <a:bodyPr/>
          <a:lstStyle/>
          <a:p>
            <a:pPr algn="ctr"/>
            <a:r>
              <a:rPr lang="en-US" dirty="0"/>
              <a:t>12. Relevant Sale Deeds.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48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13. </a:t>
            </a:r>
            <a:r>
              <a:rPr lang="en-US" b="1" dirty="0"/>
              <a:t>C.D.P. Plan pertaining to the area.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48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14. 79 (A) &amp; (B) Certificate under Land Reforms Act.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48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15. Land Tribunal Order, if any.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743200"/>
          </a:xfrm>
        </p:spPr>
        <p:txBody>
          <a:bodyPr/>
          <a:lstStyle/>
          <a:p>
            <a:pPr algn="ctr"/>
            <a:r>
              <a:rPr lang="en-US" dirty="0"/>
              <a:t>16. Certificate for change of survey number, if any,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7851648" cy="3352800"/>
          </a:xfrm>
        </p:spPr>
        <p:txBody>
          <a:bodyPr/>
          <a:lstStyle/>
          <a:p>
            <a:pPr algn="ctr"/>
            <a:r>
              <a:rPr lang="en-US" dirty="0"/>
              <a:t>17. Nil Tenancy Certificate,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743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18. Latest Tax Paid receipts.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48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19. Encumbrance Certificate for last 30 years.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657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20. Family Tree of the Vendor certified by Village Accountant,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276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21. Endorsement from </a:t>
            </a:r>
            <a:r>
              <a:rPr lang="en-US" dirty="0" err="1"/>
              <a:t>Tahsildar</a:t>
            </a:r>
            <a:r>
              <a:rPr lang="en-US" dirty="0"/>
              <a:t> that the land does not fall under "Grant" or "</a:t>
            </a:r>
            <a:r>
              <a:rPr lang="en-US" dirty="0" err="1"/>
              <a:t>Inam</a:t>
            </a:r>
            <a:r>
              <a:rPr lang="en-US" dirty="0"/>
              <a:t>" category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505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22. </a:t>
            </a:r>
            <a:r>
              <a:rPr lang="en-US" dirty="0" err="1"/>
              <a:t>Phani</a:t>
            </a:r>
            <a:r>
              <a:rPr lang="en-US" dirty="0"/>
              <a:t> of the Purchaser.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810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23. Sale permission under PTCL Act.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667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24. </a:t>
            </a:r>
            <a:r>
              <a:rPr lang="en-US" dirty="0" err="1"/>
              <a:t>Karda</a:t>
            </a:r>
            <a:r>
              <a:rPr lang="en-US" dirty="0"/>
              <a:t> copy/R.R. </a:t>
            </a:r>
            <a:r>
              <a:rPr lang="en-US" dirty="0" err="1"/>
              <a:t>Pakka</a:t>
            </a:r>
            <a:r>
              <a:rPr lang="en-US" dirty="0"/>
              <a:t> Book extract.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971800"/>
          </a:xfrm>
        </p:spPr>
        <p:txBody>
          <a:bodyPr/>
          <a:lstStyle/>
          <a:p>
            <a:pPr algn="ctr"/>
            <a:r>
              <a:rPr lang="en-US" dirty="0"/>
              <a:t>25. </a:t>
            </a:r>
            <a:r>
              <a:rPr lang="en-US" dirty="0" err="1"/>
              <a:t>Patta</a:t>
            </a:r>
            <a:r>
              <a:rPr lang="en-US" dirty="0"/>
              <a:t> pass book.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48000"/>
          </a:xfrm>
        </p:spPr>
        <p:txBody>
          <a:bodyPr/>
          <a:lstStyle/>
          <a:p>
            <a:r>
              <a:rPr lang="en-US" dirty="0"/>
              <a:t>26. KIADB endorsement.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124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27. Caste certificate in case of grant land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429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28. Land User status of the land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48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29. Railway/Highway setback.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971800"/>
          </a:xfrm>
        </p:spPr>
        <p:txBody>
          <a:bodyPr/>
          <a:lstStyle/>
          <a:p>
            <a:r>
              <a:rPr lang="en-US" dirty="0"/>
              <a:t>30.Change of land User.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M.ARUNPRAKAASH</a:t>
            </a:r>
            <a:br>
              <a:rPr lang="en-US" dirty="0" smtClean="0"/>
            </a:br>
            <a:r>
              <a:rPr lang="en-US" dirty="0" smtClean="0"/>
              <a:t>ADVOCOATE HIGH COURT BOMBAY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vakilarun1@gmail.com,vakilarun@yahoo.com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9833843250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</TotalTime>
  <Words>249</Words>
  <Application>Microsoft Office PowerPoint</Application>
  <PresentationFormat>On-screen Show (4:3)</PresentationFormat>
  <Paragraphs>33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Flow</vt:lpstr>
      <vt:lpstr>            DOCUMENTS REQUIRED FOR PURCHASE OF AGRICULTURAL LAND- Karnataka: </vt:lpstr>
      <vt:lpstr>1. Origin of the Property. </vt:lpstr>
      <vt:lpstr>    2. Flow of Title. </vt:lpstr>
      <vt:lpstr>3. Mother/Parental Deeds. </vt:lpstr>
      <vt:lpstr>4. Index of Land and Records of Rights.</vt:lpstr>
      <vt:lpstr>5. Grant Certificate if any/Saaguvali chit. </vt:lpstr>
      <vt:lpstr>6. RTC/Phani extracts for the last 30 years. </vt:lpstr>
      <vt:lpstr>7. Relevant Mutations/Extract. </vt:lpstr>
      <vt:lpstr>8. Endorsement from competent authority/LAO confirming that there is no acquisition proceedings. </vt:lpstr>
      <vt:lpstr>9. Village map. </vt:lpstr>
      <vt:lpstr>10. Survey map. </vt:lpstr>
      <vt:lpstr>11. Akarband, Tippani, Poddi Extracts,</vt:lpstr>
      <vt:lpstr>12. Relevant Sale Deeds. </vt:lpstr>
      <vt:lpstr>13. C.D.P. Plan pertaining to the area. </vt:lpstr>
      <vt:lpstr>14. 79 (A) &amp; (B) Certificate under Land Reforms Act. </vt:lpstr>
      <vt:lpstr>15. Land Tribunal Order, if any. </vt:lpstr>
      <vt:lpstr>16. Certificate for change of survey number, if any,</vt:lpstr>
      <vt:lpstr>17. Nil Tenancy Certificate, </vt:lpstr>
      <vt:lpstr>18. Latest Tax Paid receipts. </vt:lpstr>
      <vt:lpstr>19. Encumbrance Certificate for last 30 years. </vt:lpstr>
      <vt:lpstr>20. Family Tree of the Vendor certified by Village Accountant, </vt:lpstr>
      <vt:lpstr>21. Endorsement from Tahsildar that the land does not fall under "Grant" or "Inam" category</vt:lpstr>
      <vt:lpstr>22. Phani of the Purchaser. </vt:lpstr>
      <vt:lpstr>23. Sale permission under PTCL Act. </vt:lpstr>
      <vt:lpstr>24. Karda copy/R.R. Pakka Book extract. </vt:lpstr>
      <vt:lpstr>25. Patta pass book. </vt:lpstr>
      <vt:lpstr>26. KIADB endorsement. </vt:lpstr>
      <vt:lpstr>27. Caste certificate in case of grant land </vt:lpstr>
      <vt:lpstr>28. Land User status of the land </vt:lpstr>
      <vt:lpstr>29. Railway/Highway setback. </vt:lpstr>
      <vt:lpstr>30.Change of land User. </vt:lpstr>
      <vt:lpstr>contact</vt:lpstr>
      <vt:lpstr>M.ARUNPRAKAASH ADVOCOATE HIGH COURT BOMBAY vakilarun1@gmail.com,vakilarun@yahoo.com 9833843250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arunprakaash</cp:lastModifiedBy>
  <cp:revision>8</cp:revision>
  <dcterms:created xsi:type="dcterms:W3CDTF">2010-09-03T06:56:46Z</dcterms:created>
  <dcterms:modified xsi:type="dcterms:W3CDTF">2011-04-08T07:43:55Z</dcterms:modified>
</cp:coreProperties>
</file>